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6"/>
  </p:notesMasterIdLst>
  <p:handoutMasterIdLst>
    <p:handoutMasterId r:id="rId57"/>
  </p:handoutMasterIdLst>
  <p:sldIdLst>
    <p:sldId id="2147469911" r:id="rId3"/>
    <p:sldId id="2147469893" r:id="rId4"/>
    <p:sldId id="2147469895" r:id="rId5"/>
    <p:sldId id="2147469882" r:id="rId6"/>
    <p:sldId id="2147469912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147469916" r:id="rId53"/>
    <p:sldId id="2147469917" r:id="rId54"/>
    <p:sldId id="20761382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Power BI modeling guidance for Power Platform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916"/>
            <p14:sldId id="2147469917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23D0B-3DAE-47D9-A40D-D366820C360A}" v="149" dt="2023-02-01T14:29:52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4" autoAdjust="0"/>
    <p:restoredTop sz="96020" autoAdjust="0"/>
  </p:normalViewPr>
  <p:slideViewPr>
    <p:cSldViewPr snapToGrid="0">
      <p:cViewPr varScale="1">
        <p:scale>
          <a:sx n="89" d="100"/>
          <a:sy n="89" d="100"/>
        </p:scale>
        <p:origin x="102" y="37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64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2/1/2023 8:23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2/1/2023 8:01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2/1/2023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2/1/2023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2/1/2023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2/1/2023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2/1/2023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2/1/2023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2/1/2023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365PBI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5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3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11" Type="http://schemas.openxmlformats.org/officeDocument/2006/relationships/slide" Target="slide21.xml"/><Relationship Id="rId5" Type="http://schemas.openxmlformats.org/officeDocument/2006/relationships/image" Target="../media/image7.png"/><Relationship Id="rId10" Type="http://schemas.openxmlformats.org/officeDocument/2006/relationships/slide" Target="slide15.xml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slide" Target="slide5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Guidance" TargetMode="External"/><Relationship Id="rId2" Type="http://schemas.openxmlformats.org/officeDocument/2006/relationships/hyperlink" Target="https://aka.ms/PBIGuided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cottsewell/PowerBI-Dataverse" TargetMode="External"/><Relationship Id="rId5" Type="http://schemas.openxmlformats.org/officeDocument/2006/relationships/hyperlink" Target="https://github.com/MScottSewell/Power-BI-D365-Sales" TargetMode="External"/><Relationship Id="rId4" Type="http://schemas.openxmlformats.org/officeDocument/2006/relationships/hyperlink" Target="https://aka.ms/D365PBI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956688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MS Learn: Power BI modeling guidance for Power 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CABA-49A1-32C9-DB01-2CEDFCFE77EB}"/>
              </a:ext>
            </a:extLst>
          </p:cNvPr>
          <p:cNvSpPr txBox="1"/>
          <p:nvPr/>
        </p:nvSpPr>
        <p:spPr>
          <a:xfrm>
            <a:off x="1386865" y="4480038"/>
            <a:ext cx="7442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hlinkClick r:id="rId2"/>
              </a:rPr>
              <a:t>https://aka.ms/</a:t>
            </a:r>
            <a:r>
              <a:rPr lang="en-US" sz="5400" b="1" dirty="0">
                <a:hlinkClick r:id="rId2"/>
              </a:rPr>
              <a:t>D365PBI</a:t>
            </a:r>
            <a:r>
              <a:rPr lang="en-US" sz="5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156" y="390410"/>
                  <a:ext cx="5594334" cy="4666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1809" y="406963"/>
                  <a:ext cx="2691269" cy="629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7829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281555-1687-4728-84EF-1754846638A9}">
                    <psuz:zmPr id="{32E9E301-E028-4CDA-9212-BF4660E5B1A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AAC4-51BA-0C61-92F2-2C4BA4C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6B2E-41C1-48D3-5575-B06194EF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Power BI on Microsoft Learn </a:t>
            </a:r>
            <a:br>
              <a:rPr lang="en-US" dirty="0"/>
            </a:br>
            <a:r>
              <a:rPr lang="en-US" dirty="0">
                <a:hlinkClick r:id="rId2"/>
              </a:rPr>
              <a:t>https://aka.ms/</a:t>
            </a:r>
            <a:r>
              <a:rPr lang="en-US" b="1" dirty="0">
                <a:hlinkClick r:id="rId2"/>
              </a:rPr>
              <a:t>PBIGuidedLearning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Power BI guidance documentation </a:t>
            </a:r>
            <a:br>
              <a:rPr lang="en-US" dirty="0"/>
            </a:br>
            <a:r>
              <a:rPr lang="en-US" b="0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https://aka.ms/</a:t>
            </a:r>
            <a:r>
              <a:rPr lang="en-US" b="1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PBIGuidance</a:t>
            </a:r>
            <a:endParaRPr lang="en-US" b="1" i="0" u="none" strike="noStrike" dirty="0">
              <a:solidFill>
                <a:srgbClr val="0062AF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dirty="0"/>
              <a:t>New: Power BI modeling guidance for Power Platform</a:t>
            </a:r>
            <a:br>
              <a:rPr lang="en-US" dirty="0"/>
            </a:br>
            <a:r>
              <a:rPr lang="en-US" dirty="0">
                <a:hlinkClick r:id="rId4"/>
              </a:rPr>
              <a:t>https://aka.ms/</a:t>
            </a:r>
            <a:r>
              <a:rPr lang="en-US" b="1" dirty="0">
                <a:hlinkClick r:id="rId4"/>
              </a:rPr>
              <a:t>D365PBI</a:t>
            </a:r>
            <a:r>
              <a:rPr lang="en-US" b="1" dirty="0"/>
              <a:t> </a:t>
            </a:r>
          </a:p>
          <a:p>
            <a:pPr>
              <a:spcAft>
                <a:spcPts val="1800"/>
              </a:spcAft>
            </a:pPr>
            <a:r>
              <a:rPr lang="en-US" dirty="0"/>
              <a:t>New: Report and Solution Templates for Power BI with D365 Sales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https://github.com/MScottSewell/</a:t>
            </a:r>
            <a:r>
              <a:rPr lang="en-US" b="1" dirty="0">
                <a:hlinkClick r:id="rId5"/>
              </a:rPr>
              <a:t>Power-BI-D365-Sales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This presentation (and others)</a:t>
            </a:r>
            <a:br>
              <a:rPr lang="en-US" dirty="0"/>
            </a:br>
            <a:r>
              <a:rPr lang="en-US" dirty="0">
                <a:hlinkClick r:id="rId6"/>
              </a:rPr>
              <a:t>https://github.com/mscottsewell/</a:t>
            </a:r>
            <a:r>
              <a:rPr lang="en-US" b="1" dirty="0">
                <a:hlinkClick r:id="rId6"/>
              </a:rPr>
              <a:t>PowerBI-Dataverse</a:t>
            </a:r>
            <a:r>
              <a:rPr lang="en-US" dirty="0">
                <a:hlinkClick r:id="rId6"/>
              </a:rPr>
              <a:t> 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YouTube - </a:t>
            </a:r>
            <a:br>
              <a:rPr lang="en-US" dirty="0"/>
            </a:br>
            <a:r>
              <a:rPr lang="en-US" b="0" i="0" u="sng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https://www.youtube.com</a:t>
            </a:r>
            <a:r>
              <a:rPr lang="en-US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@MSFT_ScottSewell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033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85E9-D74E-7ED7-6FDF-FCD559B8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DDD7-0E9B-7052-2DFE-E2F23535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3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+1cbXPbNhL+KxrN3PRuRu3g/SXfEqe5u7mm8cRpe52bfFgAS5sNTeooyomb8X+/JSnFtixZChM5ai8fnIggsVgsdh88C4B8P075bFrA5Y9wjuNH4ydV9eYc6jcjO56My9tlmAnPPEYntWTMggLu6alq2uRVORs/ej9uoD7F5ud8NoeiFUiF/3k9GUNRHMNpe5VBMcPJeIr1rCqhyH/H/mG61dRzvJqM8d20qGpoRZ400GAr9oIep2tShX/HOTUJsckv8ARj0xe/xGlVN8vryTjLi4bqtHXD5ffvpjXp8X7ZnWfdzSi4lw6i1QqtCkIbnlHN5nLaPnNELZ9WdR6hGHc61TjrVXg/PqqK+Xn36/tb5SfVvI74ErPuVtnkzSVJeoV1nTdVfTm+ot4d1xX1vbtxDDWWzej2/bPq7VGN1HgaP+JXr6lk1neq68vtbraG6Yx3VJUN5OWiwyJaY8EKG0OgvyQ9yrZ8lpenxcLc13Vf9f2dnQH9T2MZfiPprZyrVh2hhTDBeieMw2hEcsltlTWlof4RLvJToG7dlYnORXQqeQ3IAzoLKLbKzM9J6F1ZkocUoxNKkcQYFDjht8qCznxP5k3T+cqKyJBxozAliFwYa71lEj5RpETAEKUJqIX0AkPisRWx3ks/uwe+mLZeMy/bqxUfPIECZyOKMzLuqvuxq8kHZR6nCygjla5q8hxhNq9xV1X69haVZqvavMQLLOc4ejHFcvTXx0UxekqqzP62RrUuMu4bkWxelljcHgu6qBPWTy47Oz/N62Ug8cmK9nsy8NXrJXTRI7/dCOzFYPeK7anx1717SxcDly6DzBghZciY2+yLtxDTM60Cj1owxhRn6K02h4aYkz3Ez9F81lTnWN8xbzs9jap6RGUXOYXHAYTQtTfk9FQbSAeg1K24/nb0OP1GFqVGB4R1N089h+ldkI0CpJEJNNNJW6eF19lW3G7wXROqd2tmAUJ9iEK7qBILoBM5/I5hQiTJWJ441wk9aSMcsOsweYkFtADQItsn+mUnYsXUH8r2Hxbrmv8VoR49JzpydkBu90u1Lgi2utqbaX7XLxIRFyaJwWjuhUdHPmd29AsmjfM+ZtEAoW8CEbU+HL94mCE5KqoZjv5yr3N8QQ8d5hMWojfGJgMWg8qStNEOJdyKRUiyJYzojbICaKodKsvpzGZapaR0NBmlBdpuJ8cbZCUdlIzSSStBUhqAxm7XawNpFyoT0iQtAqSAiSg8H5wAMEiYMQLqgIEFlmnP9VBZoGyWZdYFhtahpQ7bT2X+gietkQlHKZQXCY3Sg4cgRnAodVTegwvciQiDXcMyksaTVyEyRWTOmzhYlhSacEMDiyygDAykS4NlOU8waUMEZAyTVAEG20sj5fQGgqUJWCnDeJJmqCzmiTaT17qknPNWJK0G59TeAIOMaLdB24aAFna7+2+yl3aCA2c2Rpl0KzIMloU2aW5EJg1xHS9scG5wH13GRRIhJsrwrWJcaT4YEl1koB2LAQWJcgAacagsEX0ESRGZBDkYsOT1YFmMaB5qrgktgBvjLNfb4WLTOAKCtC6KoLRxTBFxDINlZUr5GMgZBDl9jEGLwX4veSDITyy2UCFcIN8fjBPKaYJ88qzIAaWJTtjtUL0phpJK3vgYkXGCMsJEE4fK4iZamQzROROF9JiCHqwXgapKUUbraa5lwSjKkgfbK8noEyOsCdqo5AJh4lBZWaB0hmlCCbSS0Q/rB/t91mqTKKaReQY2cIOD/T6RoYg9McNQJwhSJzZ47giZ96nrZVKKpWgSDLaX48hBEUBrSZM28z7g4BhS0XMvDdOmndCYdZ4PtpdWxpHpCSKQsodoGLjt67GbxlFaxlv4SoJpJbxjcrDtnbE+0B9zQgFTQuk0GL+0zRzxVtIuES8h3sl2WHPeFI+Og/aKFLME+9YmiIN9QmIWE8fMk71oGhHExgZjYYbEyQPExCCQuHadYbBebTjyqAksoiFIFMLCYF91FjPHjJE0udFM5KOSw1MGmWliJSIBRsGJpWjHB2O016RLktpobQVhvt6Bmm/kJgIdtn7hJBKKEd8fLCskIieWZo6giX4Jy5gdPI6BXME4AmqVLLEJQn4x2L8MBXfwaJE8n/zDJK4Hy/IZgSkLoUV7SrKw3cQYHkMiWPCe0pjkSDEV1WCcQKIlRMajRySUIKh2w/e5Mg8iEuUVjnthuKVhHGwvTul/RtNZMFxEphlLw/GLBYDAI3dEdFg0WkQ1PFew3BqWGXBM++SFiHKwLGEIHBKlCkFZY1MEgrChsiAZoymhpZCmudvTv3Ew5nDuGTGmzDtjMCbKidLgePQhSRml4SCJehlQjg2WxSjzTxmFD4DilPQx54dzTIWIlLsoIiakU2CUXG2VFRZb+Pfsy7ZeS1kRgX9QGeFsoK5/DrmG2RAQgDgUS+i5lHb7wvyGJRpuKaeJXieVxUw5k8Ud8HbT3jGZTkf0Nss8BQYyl23Hjw2yXEa+QhOvMFKIFIh7Zp3t7t3hfdhV8GdVjRFmzQEszO+yCvwwmjy+wJoGdHT/VsFBrE3vQ4kXb8u725rPoSST1KPuQNAX1KMrfEgthu87P7A+D63IEZxPIT8t78TxonzUgeOB6LLBYV4Twb7sQXx1Y46LLGRSKqsEY5STIaUE1xtz37+LxTy1mH9ToNphqzpCQ9KPzqBuVs+hfPZDIDsEMlng353oPWF5a5Dpg/Zosgec2Sto7AcB9hbO+4rNhSeW86Kgnyf573h99ev1z+MCLpdXrW9BTdWXdOqWa2HHrD5W3Wc5Fum4lfpo9IKIwEWOb0cnWJADV3e95MMDRR4XTpSXCd8RuEzGBZanNGs/Ml0ULE7Uto2dV6nFgrM8pe4oTptrOsudkYQ20jptRbsudSBc8XCI2a6E7OAOJh7u2ar/H279x6W1D89SpvlF1byCUOAqR9lwVlasnpXdY9xvPC/7sno7++OQijXM6A/Wgcn4Zyjm3esc7XQ8WfPP3Sn6Qx8PZnoW3VCQOlDOlu+X9CrWVdH96pV+3Va5wKK/99851pekXXe/s8t3t0xOT+c0u7dq/wsv9zWsbSuz47ws28Du35VZq9qNgeuqkCYFTGfLWvvRddVbVjSlkrqqmlbOsvWlP7Wu051Nn4xZtN6LEDNH2AY8837N2cr+NaX3y5d4AiI3IYvKcu1C8ix1VW6/6bPuoS988LLd7/nCC4KHxxgenin8GVY2vjKorwuDOywMbmWCRV4izYjxDaZenaPqPFRrl6/28xoVdSTNY7PByIu7y3FvDbv/pvfZ5i4x9gAt3oqmz9vex8TNA7W8vyZ3nUoeuNXlwG7KpPa96Px1UfjrovCui8K/3kwv/0xLvj5zXGbKZUJ4zZPxcYc3XjYdJ7VoZESWAZioAjBhwp0saTWz+Hzc41MsOPowggPoyawfhJv2GJ9jfdrlHqdI4dpWoi5P+/ZznF2b5favn5efkxCT8bO6Ou+qLb5/0X4DYsfOTsa9at2y3S9nWOMC0sqULz/Q8M8Vw35Ext1fdCrtbtabKzXU0A9509vlfV9Mlb/poO2b9tn2jfD2r62VoIE15uud+Trc1gl8ArM8tgKvFon82onmg1pfyuP699+Tj5oHp0TItJTKMREeMnx2XiI4nIhINyNisUqy3fGfYPMWcY1dPs7300Zj/VC9pRykmpfdofW2+GQKa+S2dx6ndPfGj9XbDlMn48fnJKYZP/qWU/df5ef4U5k37Wrh1Z3Ln6bTz9/q/Y1uD9J6sYT1EsrTrdH6A8yab/ppaVnvGOu8StsqHgFNeWl5Qmm2IuPpvP9mzxYpXDzt6+0CLMuluSW2dAZY9vKOFfKy2wJ5VaV+Hr5HcrsouTe8uifEewhyzisPkUvthUTmuI6fsAE8+GshH04ELpYAz4mZruq96ZHDRKrqJlJt6+kuIHZUEUet89nq1b/yNv6JBP6AWfPxoFbtauaX+elZs8GHvxXs6XgXdCjnZOo8njTtQs79cbGUuVt4nnRDvr+J/7P4amecyeqHsv5eV/Nppx1zwhlkQkGyzjutkXcdz2f/6An8YtcknuVFqvsJjRED5ypYZ4PwVI27/o3B6zrdZ86oWam84CGjp5lWFOpKB7vuyatey3XhUc2b2RQiHkO5DvW6zayE29C7a+aGu/wPGba12vdNAAA=&quot;"/>
    <we:property name="creatorSessionId" value="&quot;6ed1415e-fcf8-461a-970f-f0612fa35136&quot;"/>
    <we:property name="creatorUserId" value="&quot;1003BFFDA75784B6&quot;"/>
    <we:property name="datasetId" value="&quot;cdb9456d-e713-4b1c-a73e-13b31229bab2&quot;"/>
    <we:property name="embedUrl" value="&quot;/reportEmbed?reportId=0268a05b-249a-42f5-8abd-deee3de58e03&amp;groupId=ab9cd3aa-de85-4b21-8ed4-deb7c00b43c4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bW/bOBL+K4aBw94B3gXfX/otTdu7Q7dtkHR3b3EoDnwZJtoqlk+W02aL/PcbSnaTOHbsqnXq3euHtBYlDofDmYfPkJQ+DGMxnZTu8qU7h+Gj4eOqenvu6rcDPRwNx/OyV6+evzg4fv6flwcvnmJxNWmKajwdPvowbFx9Cs3PxXTmyiwBC//9ZjR0ZXnkTvNVcuUURsMJ1NNq7Mrid+gexltNPYOr0RDeT8qqdlnkSeMayGIv8HG8xrbpD5Riky40xQWcQGi64mOYVHWzuB4NU1E2WCfX9ZdP309q1OPDQv9n7c3AqOXGBS0FaOGZVDRhzeZykp85xJZPq7oIrhy2OtUw7VT4MDysytl5++vprfKTalYHOIbU3ho3RXOJkl5DXRdNVV8Or7B3R3WFfW9vHLkaxs3g9v2z6t1hDdh4HD6iV2+wZNp1qu3L7W5mw7TGO6zGjSvG8w6zoJV2mungPf5FboHn8mkxPi3n5r6u+7rr7/TM4f84lv43lJ7lXGV1mGRMeW0NUwaCYtFEs1HWBIf6pbsoTh12665MMCaAEdFKB9SD0Q7YRpnFOQq9K4tTH0MwTAiUGLxwhtmNslxrvsezpml9ZUmkT1QJiNEFypTWVhPuPlMkBwc+cOVBMm4Z+EhDFrHaS7+4B76aZK+ZjfPVkg+euBKmA4wzNO6y+5Gr0UdlDuKFGwcsXdbkBbjprIZtVenam1eaLmtzDBcwnsHg1QTGg78elOXgCaoy/dsK1drIuG9E0mw8hvL2WOBFHaF+fNna+UlRLwKJjpa035GBr94soAsf+e1GYM8Hu1NsR42/6dybm+ApN8klpRjnPhGz3hdvIaYlUngaJCOECErAaqn2DTFHO4ifw9m0qc6hvmPePD0NqnqAZRcFhscehNC1NxT4VA6kPVDqVlx/PziIv6FFsdEeYd3OUy/c5C7IBua44tFJIqPURjIr00bcbuB946v3K2YBRH0XmDRBROKdjOjwW4ZJYlZpGimVESxqw4wj12FyDKXLAJCR7TP9shWxZOqPZbsPi1XN/wquHrxAOnK2R273S7UqCDa62ttJcdcvIhIXwpHBSGqZBYM+p7b0C8KVsTakoByib3QsSLk/fvEwQ3JYVlMY/OVe5/iKHtrPJ7QLVikdldPgRYpcB92XcAsSXOSZMIJVQjOHU21fWUYmnaSIUcigEqYFUm8mx2tkRekFD9xwzR3HNACU3qzXGtLORGJcRcm8ix4iUnjaOwEgLkIiCNQePPEkSUtlX1lO6JSSNp6ANqCxw/pzmT+jUUogzGAKZVkEJWTvIQjBGeAyCGud8dSw4Hq7hiYojUYrfCACyZxVobcsziTihnQkEA/cE8dN7C3LWIRJ7YMDQiBy4V1ve0nAnF45r3ECFkIRGrnqK4tYpM3otSYKY6xmUYreObVVjriEtFuBziEgmd7s/uvsJQ2jjhIdAo8yi/S9ZYGOkiqWuEKuY5n2xvTuo0mUReZDxAxfC0KFpL0h0QTipCHBA0NRxjkJ0FcWCzY4jhEZGTqYI9HK3rII0jyQVCJaOKqU0VRuhot14+jAcW0C80IqQwQSR99bVhLCBo/OwNDpQ/CS9fZ7Tj1CfiQhQwUzHn2/N04IIxHy0bMCdcBVMExvhup1MRRFtMqGAIQilCEmqtBXFlVB86iQzqnAuIXoZW+9EFRFDDxoi3Mt8UpgltzbXpEHGwlijZdKROMRE/vKSh7TGSIRJUBzgj+07e33KWsTMaaBWOK0pwp6+31EQyF7IoqAjM5zGUnvucMna2PbyygEiUFF19tehgJ1AgFacpy0ibUeeseQCJZarohUeUIj2lja215SKIOmR4gAzB6CIs5sXo9dN45cE5rhKzIiBbOG8N62N0pbj3/EMOGIYELG3vgldTLIW1G7iLwEeSfZYs15XTwa6qQVqJhG2Nc6utDbJzikECkki/bCaYQhG+uNhQmQk3sXInEexeV1ht565XCkQSJYBIWQyJh2vX3VaEiGKMVxcsOZyAbB+6cMPElkJSw6CIwiS5GG9sZoK1GXyKWSUjPEfLkFNV/LTRgYyH5hOCCKId/vLctHJCcaZw4vkX4xTYjuPY4eXUEZBGoRNbIJRH7W278UBre3oAE9H/1DRSp7y7IJwZR4n9EekyzImxj9Y4h57azFNCYaVEwE0RsnAGkJkvFgARAlEKpN/32uZB0LSHmZoZYpqnEYe9uLYvqfcDrzirJAJCGxP34R75yngRokOiQoyYLonytoqhVJyhkibbSMBd5bFlMIDhFTBS+00jE4hLC+slxUSmJCiyGNc7fFf0NvzKHUEmRMyRqlIETMiWLveLQ+ch64oo4j9VJOGNJbFsHMPyYMH+cExaSPGNufYwoAwNxFIDFBnTzB5GqjLD/fx79nXzZ7LWZFCP5eJMRZj13/EnIV0d6Dc8ihSARLOdebF+bXLNFQjTlNsDKKFJIwKoUt8Hbd3jGaTgawOiWLgQHEpM34sUaWSegrOPEyxRmLHrlnam137w7vw66CP6tqCG7a7MHC/DarwA+jycEF1Digg/u3CvZibXoXSrx6N767rfnCjdEk9aA9AfQV9WgLH1KL/vvOD6zPQyty6M4nrjgd34njefmgBcc90WWNw7xBgn3ZgfjyxhxlySfOhRaMEMzJAFOC6425p+9DOYsZ828KFFtsVQfXoPTDM1c3y+dQvvghkC0CGS3wr1b0jrA8G2TyoD0a7QBndgoau0GAnYXzrmJz7onjWVniz5Pid7i++vX651HpLhdX2bdcjdUXdOqWa0HLrD5V3WcFlPEoS300eIVE4KKAd4MTKNGBq7te8vGBsghzJyrGEd4juIyGJYxPcdZ+pNoomB+hzY2dVzFjwVkRY3sUJ+eaRlOjOKIN10Zqltel9oQr7g8x25aQ7d3BxP09W/X/w63/uLT24VnKpLiomtfOl7DMUdaclWXLZ2V3GPdrz8seV++mfxxSsYIZ/cE6MBr+7MpZ+zpHno5HK/65O0V/7OPeTM+sHQpUx42ni/dLOhXrqmx/dUq/yVUuoOzu/XcG9SVq195v7fLDLZPj0wXO7lnt53C5q2HNrUyPivE4B3b3rsxK1W4MXFsFNSndZLqotRtdl71lSVMsqauqyXIWrS/8KbtOezZ9NCRBW8t8SAaxzdFk7Yqzld17SR8WL/F4AKp8CkJTaXy0JLZVbr/ps+qhr3zwMu/3fOUFwf1jDA/PFP4MKxvfGNS3hcEtFgY3MsGyGAPOiOEtxE6dw+rcVyuXr3bzGhV2JM5Cs8bI87uLcc+G3X3Tu2xzmxh7gBZvRdOXbe9T4uaBWt5dk9tOJQ/c6mJg12VSu150/rYo/G1ReNtF4V9vppd/piVfmwzlSZjEmJU0Khu2eONl3XFSDYoHIMk5FYR3hCl/J0taziy+HPf4HAsOPo5gD3oy7Qbhpj2G51CftrnHKWC45krY5UnXfgHTa7Pc/vXz4nMSbDR8VlfnbbX5By/yNyC27Oxo2KnWLtv9cgY1zCFtHIvFBxr+uWTYT8i4u4tWpe3NenOlBhv6sWg6u3zoirHydy20fZefzW+E579cK7rGrTBf58zX4bZK4GM3LUIWeDVP5FdONB/V+loe173/Hm2Q1BvBfJKcC0OYf8jw2XqJYH8iIt6MiPkqyWbHfwzNO4AVdvk0349rjfVj9Q5zkGo2bg+t5+KTiVshN985iPHujZfVuxZTR8ODcxTTDB99T7H7r4tz+GlcNHm18OrO5U+TyZdv9f5GNwdpPV/COnbj043R+qObNt9109Ki3hHURRU3VTx0OOXFxQml6ZKMJ7Pumz0bpFD2pKu3DbAsluYW2NIaYNHLO1Yoxu0WyOsqdvPwPZLzouTO8OqeEO8gyBgrrAuUS8s4EENl+IwN4N5fC/l4InC+BHiOzHRZ73WP7CdSVTeRalNPtwGxwwo5al1Ml6+eFzn+kQT+CKn5dFCrtjXzcXF61qzx4e8ZeTLcBh3GMzR1EU6avJBzf1wsZG4XniftkO9u4v8ivtoaZ7T8oay/19Vs0mpHDDMKCBMuamONlEDbjhfTf3QEfr5rEs6KMtbdhEaQgVPhtdGeWaxGTffG4HWd9jNn2CwXllGf8GkiBYa6kF6vevKq03JVeFSzZjpxAY7ceBXqtZtZETahd9vMcGGKIm/3fgJEXl39D0SjcMUYTgAA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2-06T17:32:18.651Z&quot;"/>
    <we:property name="reportName" value="&quot;Contoso Sales&quot;"/>
    <we:property name="reportState" value="&quot;CONNECTED&quot;"/>
    <we:property name="reportUrl" value="&quot;/groups/ab9cd3aa-de85-4b21-8ed4-deb7c00b43c4/reports/0268a05b-249a-42f5-8abd-deee3de58e03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2782</Words>
  <Application>Microsoft Office PowerPoint</Application>
  <PresentationFormat>Widescreen</PresentationFormat>
  <Paragraphs>432</Paragraphs>
  <Slides>53</Slides>
  <Notes>8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MS Learn: Power BI modeling guidance for Power Platform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PowerPoint Presentation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2023-02-01T14:30:01Z</dcterms:modified>
</cp:coreProperties>
</file>